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14"/>
  </p:notesMasterIdLst>
  <p:sldIdLst>
    <p:sldId id="295" r:id="rId2"/>
    <p:sldId id="296" r:id="rId3"/>
    <p:sldId id="278" r:id="rId4"/>
    <p:sldId id="279" r:id="rId5"/>
    <p:sldId id="280" r:id="rId6"/>
    <p:sldId id="281" r:id="rId7"/>
    <p:sldId id="283" r:id="rId8"/>
    <p:sldId id="284" r:id="rId9"/>
    <p:sldId id="285" r:id="rId10"/>
    <p:sldId id="286" r:id="rId11"/>
    <p:sldId id="28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77"/>
  </p:normalViewPr>
  <p:slideViewPr>
    <p:cSldViewPr snapToGrid="0" snapToObjects="1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BB2A9-05B5-EB45-86B8-EEA012B71E87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E8403-3F90-044D-A154-13517A077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3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CEF983E6-5DA4-43DC-A289-3B3FB39639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A6DADF26-4F78-464E-853A-E9A08403E1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felstvalofthelaity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B7EBA-C60C-41EB-ADB3-DBF35C4FB9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9C21521-3159-4060-B469-5F7A4EFB8A57}" type="slidenum">
              <a:rPr lang="en-US" altLang="en-US" sz="1800" kern="0" smtClea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altLang="en-US" sz="18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0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3C990350-9574-4E71-A87C-532AA0189E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29B13C8A-F4A5-400F-BD81-AB0E01AC09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felstvalofthelaity</a:t>
            </a: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C0B7B420-0953-47CD-9CF4-7F3F9313BF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FAC73D-E77D-4D11-930F-95F03A46143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9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AC311EA7-914C-4122-8D5C-4154EE1C83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14EEE266-CA82-4353-A281-62B10C2190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14CE121A-BE94-40D3-8FF3-FB2BF70305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3B37B2B-C256-48FE-81EC-C6AFE72657D4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91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73288"/>
            <a:ext cx="6606117" cy="12192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429000"/>
            <a:ext cx="6604000" cy="1868488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6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286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5" y="381000"/>
            <a:ext cx="6656916" cy="55626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9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90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3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5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5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4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8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7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81000"/>
            <a:ext cx="91461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914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04800" y="6326188"/>
            <a:ext cx="2540000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fld id="{60F676B7-7154-1742-A5E1-6F0D4A482640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1"/>
            <a:ext cx="38608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600" y="6324601"/>
            <a:ext cx="25400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fld id="{6288445D-61AE-E340-A42A-73DA599D0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90BAE255-5747-43DE-A9BB-E638A20E089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A754E-2E18-4C47-9511-D0D50AFBC894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778001" y="1184515"/>
            <a:ext cx="9906000" cy="108284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PERSONAL MINISTRIES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68ED7-35B6-C84A-AA7C-715190CA8511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286933" y="3350195"/>
            <a:ext cx="9922933" cy="2827868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Alfred Johnson II</a:t>
            </a:r>
          </a:p>
          <a:p>
            <a:pPr algn="ctr"/>
            <a:endParaRPr lang="en-US" sz="1800" b="1" dirty="0">
              <a:solidFill>
                <a:schemeClr val="accent5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 Of Adult Ministries</a:t>
            </a: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American Division</a:t>
            </a:r>
          </a:p>
          <a:p>
            <a:pPr algn="ctr"/>
            <a:endParaRPr lang="en-US" sz="3100" b="1" dirty="0">
              <a:solidFill>
                <a:schemeClr val="accent5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11, 2018</a:t>
            </a:r>
          </a:p>
          <a:p>
            <a:pPr algn="ctr"/>
            <a:r>
              <a:rPr lang="en-US" sz="31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Atlantic Conference Of Seventh-day Adventists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B4E95B-6778-6D4F-9D08-EBDF3BDED62C}"/>
              </a:ext>
            </a:extLst>
          </p:cNvPr>
          <p:cNvSpPr txBox="1"/>
          <p:nvPr/>
        </p:nvSpPr>
        <p:spPr>
          <a:xfrm>
            <a:off x="1659467" y="2267355"/>
            <a:ext cx="9550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PERSONAL MINISTRIES LEADERSHIP SEMINAR</a:t>
            </a: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EE8244-74BE-3948-B72D-D4C9B0A1B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4" y="389469"/>
            <a:ext cx="761999" cy="76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66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907B2071-43A9-4348-B4E6-A53BA980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877" y="227014"/>
            <a:ext cx="8937256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altLang="en-US" sz="3600" dirty="0"/>
              <a:t>Personal Ministries Training System</a:t>
            </a:r>
            <a:endParaRPr lang="en-US" alt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59710-6DA3-41F8-B3F8-91104C5CB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015068"/>
            <a:ext cx="10769599" cy="403013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/>
              <a:t>Member—Led Public Evangelism</a:t>
            </a:r>
          </a:p>
          <a:p>
            <a:pPr marL="0" indent="0">
              <a:buNone/>
              <a:defRPr/>
            </a:pPr>
            <a:endParaRPr lang="en-US" u="sng" dirty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The Basics of Evangelistic Sermon Preparation and Delivery.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How to Organize and Run an Evangelistic Campaign.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Additional courses as needed.</a:t>
            </a:r>
          </a:p>
          <a:p>
            <a:pPr marL="0" indent="0">
              <a:buNone/>
              <a:defRPr/>
            </a:pPr>
            <a:r>
              <a:rPr lang="en-US" sz="2800" dirty="0"/>
              <a:t>	Finishing the </a:t>
            </a:r>
            <a:r>
              <a:rPr lang="en-US" sz="2800" u="sng" dirty="0"/>
              <a:t>Core Unit</a:t>
            </a:r>
            <a:r>
              <a:rPr lang="en-US" sz="2800" dirty="0"/>
              <a:t> and </a:t>
            </a:r>
            <a:r>
              <a:rPr lang="en-US" sz="2800" u="sng" dirty="0"/>
              <a:t>Essential Skills</a:t>
            </a:r>
            <a:r>
              <a:rPr lang="en-US" sz="2800" dirty="0"/>
              <a:t>, and </a:t>
            </a:r>
            <a:r>
              <a:rPr lang="en-US" sz="2800" u="sng" dirty="0"/>
              <a:t>Member—    Led Public </a:t>
            </a:r>
            <a:r>
              <a:rPr lang="en-US" sz="2800" dirty="0"/>
              <a:t>	</a:t>
            </a:r>
            <a:r>
              <a:rPr lang="en-US" sz="2800" u="sng" dirty="0"/>
              <a:t>Evangelism</a:t>
            </a:r>
            <a:r>
              <a:rPr lang="en-US" sz="2800" dirty="0"/>
              <a:t> = “Qualified Master Personal Ministries Participant”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4FCEC-B978-9740-AFFA-DBBB2BD7B7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29778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itle 3">
            <a:extLst>
              <a:ext uri="{FF2B5EF4-FFF2-40B4-BE49-F238E27FC236}">
                <a16:creationId xmlns:a16="http://schemas.microsoft.com/office/drawing/2014/main" id="{BFBA21A2-DB79-4EDC-982D-67CD3F072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150" y="701639"/>
            <a:ext cx="9992782" cy="1143000"/>
          </a:xfrm>
        </p:spPr>
        <p:txBody>
          <a:bodyPr>
            <a:noAutofit/>
          </a:bodyPr>
          <a:lstStyle/>
          <a:p>
            <a:pPr algn="ctr"/>
            <a:r>
              <a:rPr lang="en-US" altLang="en-US" sz="3800" dirty="0"/>
              <a:t>Imagine</a:t>
            </a:r>
            <a:r>
              <a:rPr altLang="en-US" sz="3800" dirty="0"/>
              <a:t> Sabbath School and Personal Ministries Fit</a:t>
            </a:r>
            <a:r>
              <a:rPr lang="en-US" altLang="en-US" sz="3800" dirty="0"/>
              <a:t>ting</a:t>
            </a:r>
            <a:r>
              <a:rPr altLang="en-US" sz="3800" dirty="0"/>
              <a:t> Together</a:t>
            </a:r>
            <a:r>
              <a:rPr lang="en-US" altLang="en-US" sz="3800" dirty="0"/>
              <a:t>!</a:t>
            </a:r>
            <a:endParaRPr altLang="en-US" sz="3800" dirty="0"/>
          </a:p>
        </p:txBody>
      </p:sp>
      <p:sp>
        <p:nvSpPr>
          <p:cNvPr id="49154" name="Subtitle 4">
            <a:extLst>
              <a:ext uri="{FF2B5EF4-FFF2-40B4-BE49-F238E27FC236}">
                <a16:creationId xmlns:a16="http://schemas.microsoft.com/office/drawing/2014/main" id="{493ABDED-42C0-4415-9DC8-96E357DD6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218266"/>
            <a:ext cx="10735732" cy="4267200"/>
          </a:xfrm>
        </p:spPr>
        <p:txBody>
          <a:bodyPr>
            <a:normAutofit/>
          </a:bodyPr>
          <a:lstStyle/>
          <a:p>
            <a:pPr algn="l" eaLnBrk="1" hangingPunct="1">
              <a:spcBef>
                <a:spcPct val="20000"/>
              </a:spcBef>
              <a:buClr>
                <a:srgbClr val="FFCC66"/>
              </a:buClr>
              <a:buSzPct val="90000"/>
            </a:pPr>
            <a:r>
              <a:rPr lang="en-US" altLang="en-US" sz="3000" dirty="0">
                <a:ea typeface="Verdana" panose="020B0604030504040204" pitchFamily="34" charset="0"/>
                <a:cs typeface="Verdana" panose="020B0604030504040204" pitchFamily="34" charset="0"/>
              </a:rPr>
              <a:t>“The Sabbath School should be one of the greatest instrumentalities and the most effectual in bringing souls to Christ.” —</a:t>
            </a:r>
            <a:r>
              <a:rPr lang="en-US" altLang="en-US" sz="3000" i="1" dirty="0">
                <a:ea typeface="Verdana" panose="020B0604030504040204" pitchFamily="34" charset="0"/>
                <a:cs typeface="Verdana" panose="020B0604030504040204" pitchFamily="34" charset="0"/>
              </a:rPr>
              <a:t>Counsels on Sabbath School Work</a:t>
            </a:r>
            <a:r>
              <a:rPr lang="en-US" altLang="en-US" sz="3000" dirty="0">
                <a:ea typeface="Verdana" panose="020B0604030504040204" pitchFamily="34" charset="0"/>
                <a:cs typeface="Verdana" panose="020B0604030504040204" pitchFamily="34" charset="0"/>
              </a:rPr>
              <a:t>, p. 10.</a:t>
            </a:r>
          </a:p>
          <a:p>
            <a:pPr algn="l" eaLnBrk="1" hangingPunct="1">
              <a:spcBef>
                <a:spcPct val="20000"/>
              </a:spcBef>
              <a:buClr>
                <a:srgbClr val="FFCC66"/>
              </a:buClr>
              <a:buSzPct val="90000"/>
            </a:pPr>
            <a:endParaRPr lang="en-US" altLang="en-US" sz="1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altLang="en-US" b="1" u="sng" dirty="0"/>
              <a:t>Goals Are The Same</a:t>
            </a:r>
            <a:r>
              <a:rPr lang="en-US" altLang="en-US" b="1" dirty="0"/>
              <a:t>!</a:t>
            </a:r>
          </a:p>
          <a:p>
            <a:pPr marL="0" indent="0">
              <a:buNone/>
            </a:pPr>
            <a:endParaRPr lang="en-US" altLang="en-US" sz="17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Community Outreach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Fellowship and Nurture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World Mission Outreach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Bible Study as Platform For Action!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A16623-3AD6-A443-8283-04F78042AE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528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534400" cy="6858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effectLst/>
                <a:latin typeface="Times New Roman" pitchFamily="18" charset="0"/>
                <a:cs typeface="Times New Roman" pitchFamily="18" charset="0"/>
              </a:rPr>
              <a:t>Make Me A Magnet</a:t>
            </a:r>
            <a:endParaRPr lang="en-US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8" y="1066800"/>
            <a:ext cx="11159066" cy="5562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Make me a magnet in Thy hand, to draw some souls to Thee;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Give me The Spirit’s power to show the love of Calvary.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Awaken in my soul a zeal to save my fellow men –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Sanctify and bless and use my hands, my lips, my pen.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Make me a magnet in Thy hand, I can do nothing alone;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 all my Prayers of others’ needs ascend unto Thy throne.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 all I do be wrought in thee, may self be crucified,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souls accept their blessed Lord, who on Golgotha died.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Make me a magnet, Lord, to draw hearts hard and cold as steel;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Help me to show Thy glorious self – Thy tender love reveal.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when the storms of life are over, the earthly tasks are done,</a:t>
            </a:r>
          </a:p>
          <a:p>
            <a:pPr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May I rejoice in seeing souls whom I for Thee have won.</a:t>
            </a:r>
          </a:p>
          <a:p>
            <a:pPr algn="ctr">
              <a:buNone/>
            </a:pP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- Margaret Locke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47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id:90BAE255-5747-43DE-A9BB-E638A20E089F">
            <a:extLst>
              <a:ext uri="{FF2B5EF4-FFF2-40B4-BE49-F238E27FC236}">
                <a16:creationId xmlns:a16="http://schemas.microsoft.com/office/drawing/2014/main" id="{E750BA2A-36AC-CE40-94F1-42E03D1B82B7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0267" y="0"/>
            <a:ext cx="882226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989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itle 3">
            <a:extLst>
              <a:ext uri="{FF2B5EF4-FFF2-40B4-BE49-F238E27FC236}">
                <a16:creationId xmlns:a16="http://schemas.microsoft.com/office/drawing/2014/main" id="{DE6EE9EE-708E-4C83-82AE-8C4F6FDC263E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966384" y="1760070"/>
            <a:ext cx="8305800" cy="788140"/>
          </a:xfrm>
        </p:spPr>
        <p:txBody>
          <a:bodyPr/>
          <a:lstStyle/>
          <a:p>
            <a:pPr algn="ctr"/>
            <a:r>
              <a:rPr altLang="en-US" sz="4800" dirty="0"/>
              <a:t>Personal Ministries</a:t>
            </a:r>
          </a:p>
        </p:txBody>
      </p:sp>
      <p:sp>
        <p:nvSpPr>
          <p:cNvPr id="36866" name="Subtitle 4">
            <a:extLst>
              <a:ext uri="{FF2B5EF4-FFF2-40B4-BE49-F238E27FC236}">
                <a16:creationId xmlns:a16="http://schemas.microsoft.com/office/drawing/2014/main" id="{8F61FC0D-BEC4-4085-8625-BCEC3730E805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423334" y="3156016"/>
            <a:ext cx="11391900" cy="1111184"/>
          </a:xfrm>
        </p:spPr>
        <p:txBody>
          <a:bodyPr>
            <a:normAutofit/>
          </a:bodyPr>
          <a:lstStyle/>
          <a:p>
            <a:pPr algn="ctr"/>
            <a:r>
              <a:rPr lang="en-US" altLang="en-US" sz="4800" dirty="0"/>
              <a:t>Mission, Purpose and Organization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76A13-146C-472E-9370-82ECBABA0B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34" y="389469"/>
            <a:ext cx="761999" cy="76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31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4BEA5ECB-D50F-4622-86C1-084CCA5E3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228600"/>
            <a:ext cx="7772400" cy="82126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dirty="0"/>
              <a:t>What is Personal Ministries?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DF05C-84CB-4C89-B3A8-F6F4EC84F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8" y="2088683"/>
            <a:ext cx="11159066" cy="3490654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3200" b="1" u="sng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Ministries</a:t>
            </a:r>
            <a:r>
              <a:rPr lang="en-US" altLang="en-US" sz="32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name of a department sponsored by the Seventh-day Adventist church, </a:t>
            </a:r>
          </a:p>
          <a:p>
            <a:endParaRPr lang="en-US" altLang="en-US" sz="3200" b="1" dirty="0">
              <a:solidFill>
                <a:schemeClr val="accent5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 u="sng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n-US" altLang="en-US" sz="32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designation for any ministry carried out by individual members, or small groups of people, focused on </a:t>
            </a:r>
            <a:r>
              <a:rPr lang="en-US" altLang="en-US" sz="3200" b="1" u="sng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evangelistic contact</a:t>
            </a:r>
            <a:r>
              <a:rPr lang="en-US" altLang="en-US" sz="32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endParaRPr lang="en-US" altLang="en-US" sz="3200" b="1" dirty="0">
              <a:solidFill>
                <a:schemeClr val="accent5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b="1" u="sng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Such as</a:t>
            </a:r>
            <a:r>
              <a:rPr lang="en-US" altLang="en-US" sz="32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Bible studies, baptismal classes, and church member-led evangelistic efforts, or other methodologies involving direct soul winning outreach. </a:t>
            </a:r>
          </a:p>
          <a:p>
            <a:endParaRPr lang="en-US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A4ECEA-746C-7940-88C3-C694DB3D3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081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8F7AB0CB-6429-44C9-A25A-2CF2A05C1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466" y="519563"/>
            <a:ext cx="7772400" cy="922867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4800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8A8F5-C4D3-403F-9C9F-2608389C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2386421"/>
            <a:ext cx="10684933" cy="242264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purpose of </a:t>
            </a:r>
            <a:r>
              <a:rPr lang="en-US" sz="4000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Ministries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is to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recruit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as many church members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as possible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for involvement in </a:t>
            </a:r>
            <a:r>
              <a:rPr 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direct soul winning activities.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465D26-68C3-2045-95B8-958EA4973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37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3F7841CE-CB9F-40CC-8AAD-8F44366A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2934" y="227014"/>
            <a:ext cx="7941734" cy="890586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4000" dirty="0"/>
              <a:t>Core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3F82-9D3F-42B9-BD2F-5361B14C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690688"/>
            <a:ext cx="10617199" cy="427754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“Christ’s method alone will give true success in reaching the people. The Saviour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mingled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men as one who desired their good. He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showed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sympathy 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them,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ministered to their needs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won their confidence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He bade them, 'Follow Me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.’” </a:t>
            </a:r>
          </a:p>
          <a:p>
            <a:pPr marL="0" indent="0">
              <a:buNone/>
              <a:defRPr/>
            </a:pP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Ellen G. White, </a:t>
            </a:r>
            <a:r>
              <a:rPr lang="en-US" sz="3600" b="1" i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Ministry of Healing</a:t>
            </a:r>
            <a:r>
              <a:rPr lang="en-US" sz="3600" b="1" dirty="0">
                <a:solidFill>
                  <a:schemeClr val="accent5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 143. 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11F538-71E7-9843-A951-3376D195C1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002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5B12143F-8512-43D7-A7E3-D403CD66F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940" y="227014"/>
            <a:ext cx="9146116" cy="855133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40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C0824-379F-4302-A0B1-BD6D29AA6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531482"/>
            <a:ext cx="10769600" cy="4903185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Nadadultministries.org</a:t>
            </a:r>
          </a:p>
          <a:p>
            <a:endParaRPr lang="en-US" alt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Facebook and Twitter - @AdultMinNAD</a:t>
            </a:r>
          </a:p>
          <a:p>
            <a:endParaRPr lang="en-US" alt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Sabbath School Tool Box – Pacificpress.com</a:t>
            </a:r>
          </a:p>
          <a:p>
            <a:endParaRPr lang="en-US" alt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Personal Ministries Participant and Sabbath School Teacher Training Curriculums on www.nadadultministries.org</a:t>
            </a:r>
          </a:p>
          <a:p>
            <a:endParaRPr lang="en-US" altLang="en-US" sz="1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AdventSource</a:t>
            </a:r>
            <a:r>
              <a:rPr lang="en-US" alt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Tx/>
              <a:buChar char="-"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Personal, Prison and Sabbath School Resources</a:t>
            </a:r>
            <a:endParaRPr lang="en-US" altLang="en-US" sz="3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3200" i="1" dirty="0"/>
          </a:p>
          <a:p>
            <a:pPr lvl="1"/>
            <a:endParaRPr lang="en-US" altLang="en-US" sz="3200" i="1" dirty="0"/>
          </a:p>
          <a:p>
            <a:pPr lvl="1"/>
            <a:endParaRPr lang="en-US" altLang="en-US" sz="32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9F608A-A1E1-9A48-9478-36B41FB65E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48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91863D5B-5B42-4472-B6E5-83399EB15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399" y="274638"/>
            <a:ext cx="8602133" cy="94456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br>
              <a:rPr lang="en-US" altLang="en-US" sz="3200" dirty="0"/>
            </a:br>
            <a:br>
              <a:rPr lang="en-US" altLang="en-US" sz="3200" dirty="0"/>
            </a:br>
            <a:br>
              <a:rPr lang="en-US" altLang="en-US" sz="3200" dirty="0"/>
            </a:br>
            <a:r>
              <a:rPr lang="en-US" altLang="en-US" sz="4000" dirty="0"/>
              <a:t>Personal Ministries Training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ADD18-99B8-46BA-BCF4-0CD440331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947333"/>
            <a:ext cx="11159066" cy="377613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200" b="1" dirty="0"/>
              <a:t>Core Units</a:t>
            </a:r>
          </a:p>
          <a:p>
            <a:pPr marL="0" indent="0">
              <a:buNone/>
              <a:defRPr/>
            </a:pPr>
            <a:endParaRPr lang="en-US" sz="3200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/>
              <a:t>The Great Commission: The Call to Be Fishers of People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/>
              <a:t>Introduction to the Bible.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3000" dirty="0"/>
              <a:t>How to Interpret the Bible and the Writings of Ellen G White.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80CDF-F472-784D-A305-FC3039CF60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19307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0DF02F85-91E9-4923-8369-87623F3D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395" y="274638"/>
            <a:ext cx="9418872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r>
              <a:rPr lang="en-US" altLang="en-US" sz="3600" dirty="0"/>
              <a:t>Personal Ministries Training System</a:t>
            </a:r>
            <a:endParaRPr lang="en-US" alt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4D3AE-5966-42A1-92CB-80E75A9B7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1" y="1964267"/>
            <a:ext cx="10532532" cy="4419601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US" b="1" dirty="0"/>
              <a:t>Essential Skills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The Science of Soul Winning: Methodologies, Resources, Basic Skills.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How to Give Bible Studies.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The Art of Obtaining Decisions.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Reaching and Winning Christians of Various Persuasions.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/>
              <a:t>Reaching and Winning Non—Christian People.</a:t>
            </a:r>
          </a:p>
          <a:p>
            <a:pPr marL="0" indent="0">
              <a:buNone/>
              <a:defRPr/>
            </a:pPr>
            <a:r>
              <a:rPr lang="en-US" dirty="0"/>
              <a:t>Finishing the </a:t>
            </a:r>
            <a:r>
              <a:rPr lang="en-US" u="sng" dirty="0"/>
              <a:t>Core Unit</a:t>
            </a:r>
            <a:r>
              <a:rPr lang="en-US" dirty="0"/>
              <a:t> and </a:t>
            </a:r>
            <a:r>
              <a:rPr lang="en-US" u="sng" dirty="0"/>
              <a:t>Essential Skills</a:t>
            </a:r>
            <a:r>
              <a:rPr lang="en-US" dirty="0"/>
              <a:t> = “Qualified Personal Ministries Participant”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7AF89B-7DCC-814D-B5F0-F27E391FE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69" y="227014"/>
            <a:ext cx="474131" cy="4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2458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 Blue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Default Desig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422</Words>
  <Application>Microsoft Office PowerPoint</Application>
  <PresentationFormat>Widescreen</PresentationFormat>
  <Paragraphs>88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Tahoma</vt:lpstr>
      <vt:lpstr>Times New Roman</vt:lpstr>
      <vt:lpstr>Verdana</vt:lpstr>
      <vt:lpstr>Al Blue</vt:lpstr>
      <vt:lpstr>PERSONAL MINISTRIES RESOURCES</vt:lpstr>
      <vt:lpstr>PowerPoint Presentation</vt:lpstr>
      <vt:lpstr>Personal Ministries</vt:lpstr>
      <vt:lpstr>What is Personal Ministries?</vt:lpstr>
      <vt:lpstr>Purpose</vt:lpstr>
      <vt:lpstr>Core Methodology</vt:lpstr>
      <vt:lpstr>Resources</vt:lpstr>
      <vt:lpstr>   Personal Ministries Training System</vt:lpstr>
      <vt:lpstr>Personal Ministries Training System</vt:lpstr>
      <vt:lpstr>Personal Ministries Training System</vt:lpstr>
      <vt:lpstr>Imagine Sabbath School and Personal Ministries Fitting Together!</vt:lpstr>
      <vt:lpstr>Make Me A Magnet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Ministries</dc:title>
  <dc:creator>Microsoft Office User</dc:creator>
  <cp:lastModifiedBy>JAlfred Johnson</cp:lastModifiedBy>
  <cp:revision>19</cp:revision>
  <dcterms:created xsi:type="dcterms:W3CDTF">2018-06-01T18:54:15Z</dcterms:created>
  <dcterms:modified xsi:type="dcterms:W3CDTF">2018-06-01T20:28:07Z</dcterms:modified>
</cp:coreProperties>
</file>